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9" r:id="rId9"/>
    <p:sldId id="270" r:id="rId10"/>
    <p:sldId id="272" r:id="rId11"/>
    <p:sldId id="271" r:id="rId12"/>
    <p:sldId id="275" r:id="rId13"/>
    <p:sldId id="279" r:id="rId14"/>
    <p:sldId id="277" r:id="rId15"/>
    <p:sldId id="278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246" autoAdjust="0"/>
    <p:restoredTop sz="94660"/>
  </p:normalViewPr>
  <p:slideViewPr>
    <p:cSldViewPr>
      <p:cViewPr varScale="1">
        <p:scale>
          <a:sx n="69" d="100"/>
          <a:sy n="69" d="100"/>
        </p:scale>
        <p:origin x="-4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6.jpeg"/><Relationship Id="rId1" Type="http://schemas.openxmlformats.org/officeDocument/2006/relationships/image" Target="../media/image24.jpeg"/><Relationship Id="rId4" Type="http://schemas.openxmlformats.org/officeDocument/2006/relationships/image" Target="../media/image10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6.jpeg"/><Relationship Id="rId1" Type="http://schemas.openxmlformats.org/officeDocument/2006/relationships/image" Target="../media/image2.jpeg"/><Relationship Id="rId5" Type="http://schemas.openxmlformats.org/officeDocument/2006/relationships/image" Target="../media/image13.jpeg"/><Relationship Id="rId4" Type="http://schemas.openxmlformats.org/officeDocument/2006/relationships/image" Target="../media/image2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image" Target="../media/image6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6.jpeg"/><Relationship Id="rId1" Type="http://schemas.openxmlformats.org/officeDocument/2006/relationships/image" Target="../media/image24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6.jpeg"/><Relationship Id="rId1" Type="http://schemas.openxmlformats.org/officeDocument/2006/relationships/image" Target="../media/image2.jpeg"/><Relationship Id="rId4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A0A3EB-9E62-4424-8C80-D9B643EA979D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594FA34C-1E67-40C9-8E43-0D7F3BF12ACF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bn-BD" sz="1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ফসলের রোগ </a:t>
          </a:r>
          <a:endParaRPr lang="en-US" sz="18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8A5BF42B-546E-483E-B450-7863B4701CB5}" type="parTrans" cxnId="{634C4024-8339-43DB-86CB-51E5CC0EBC14}">
      <dgm:prSet/>
      <dgm:spPr/>
      <dgm:t>
        <a:bodyPr/>
        <a:lstStyle/>
        <a:p>
          <a:endParaRPr lang="en-US"/>
        </a:p>
      </dgm:t>
    </dgm:pt>
    <dgm:pt modelId="{EA145403-6B29-434B-871D-7E03BD31B4E1}" type="sibTrans" cxnId="{634C4024-8339-43DB-86CB-51E5CC0EBC14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C05B0CE7-26BB-49F9-BC13-917DBDAEE64B}">
      <dgm:prSet phldrT="[Text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bn-BD" sz="2000" dirty="0" smtClean="0">
              <a:latin typeface="NikoshBAN" pitchFamily="2" charset="0"/>
              <a:cs typeface="NikoshBAN" pitchFamily="2" charset="0"/>
            </a:rPr>
            <a:t> গাছপালার   রোগ 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B17B8B52-175C-492B-AD8C-7BAB8325F30B}" type="parTrans" cxnId="{4E489FEF-CFE3-4594-A1C1-159C0C33B421}">
      <dgm:prSet/>
      <dgm:spPr/>
      <dgm:t>
        <a:bodyPr/>
        <a:lstStyle/>
        <a:p>
          <a:endParaRPr lang="en-US"/>
        </a:p>
      </dgm:t>
    </dgm:pt>
    <dgm:pt modelId="{24471D85-DDB4-4BDF-A770-E192B39AF547}" type="sibTrans" cxnId="{4E489FEF-CFE3-4594-A1C1-159C0C33B421}">
      <dgm:prSet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AA0A805E-9451-4B08-99CA-B4139934FEF2}">
      <dgm:prSet phldrT="[Text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bn-BD" sz="2000" dirty="0" smtClean="0">
              <a:latin typeface="NikoshBAN" pitchFamily="2" charset="0"/>
              <a:cs typeface="NikoshBAN" pitchFamily="2" charset="0"/>
            </a:rPr>
            <a:t>মাটি দূষণ 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1D96BF3E-2947-4DCA-8218-4C4EE4A35E58}" type="parTrans" cxnId="{AEFB77DF-1A31-4414-8ECC-085302294DFE}">
      <dgm:prSet/>
      <dgm:spPr/>
      <dgm:t>
        <a:bodyPr/>
        <a:lstStyle/>
        <a:p>
          <a:endParaRPr lang="en-US"/>
        </a:p>
      </dgm:t>
    </dgm:pt>
    <dgm:pt modelId="{414D327A-1D7D-48B3-BA0D-3ECBB59605FF}" type="sibTrans" cxnId="{AEFB77DF-1A31-4414-8ECC-085302294DFE}">
      <dgm:prSet/>
      <dgm:spPr/>
      <dgm:t>
        <a:bodyPr/>
        <a:lstStyle/>
        <a:p>
          <a:endParaRPr lang="en-US"/>
        </a:p>
      </dgm:t>
    </dgm:pt>
    <dgm:pt modelId="{14751B08-F495-4DBE-968B-0F2EC339F908}" type="pres">
      <dgm:prSet presAssocID="{75A0A3EB-9E62-4424-8C80-D9B643EA979D}" presName="linearFlow" presStyleCnt="0">
        <dgm:presLayoutVars>
          <dgm:dir/>
          <dgm:resizeHandles val="exact"/>
        </dgm:presLayoutVars>
      </dgm:prSet>
      <dgm:spPr/>
    </dgm:pt>
    <dgm:pt modelId="{4BF55C4A-4D87-44E5-89D0-90DE21EFC3B0}" type="pres">
      <dgm:prSet presAssocID="{594FA34C-1E67-40C9-8E43-0D7F3BF12ACF}" presName="node" presStyleLbl="node1" presStyleIdx="0" presStyleCnt="3" custLinFactNeighborX="68134" custLinFactNeighborY="13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C7CFF7-E434-4636-BA2C-73AFD94F3B11}" type="pres">
      <dgm:prSet presAssocID="{EA145403-6B29-434B-871D-7E03BD31B4E1}" presName="spacerL" presStyleCnt="0"/>
      <dgm:spPr/>
    </dgm:pt>
    <dgm:pt modelId="{BE073932-CB74-439A-94F8-CE37009554F4}" type="pres">
      <dgm:prSet presAssocID="{EA145403-6B29-434B-871D-7E03BD31B4E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D3BA8AD-D7CD-4626-AEF3-0BC9B61A6F2C}" type="pres">
      <dgm:prSet presAssocID="{EA145403-6B29-434B-871D-7E03BD31B4E1}" presName="spacerR" presStyleCnt="0"/>
      <dgm:spPr/>
    </dgm:pt>
    <dgm:pt modelId="{B7C18D83-2AE3-466A-97E1-9F0799F8BD5E}" type="pres">
      <dgm:prSet presAssocID="{C05B0CE7-26BB-49F9-BC13-917DBDAEE64B}" presName="node" presStyleLbl="node1" presStyleIdx="1" presStyleCnt="3" custLinFactX="-3567" custLinFactNeighborX="-100000" custLinFactNeighborY="60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40A8C9-3212-47D4-A148-A4AAA9A2B501}" type="pres">
      <dgm:prSet presAssocID="{24471D85-DDB4-4BDF-A770-E192B39AF547}" presName="spacerL" presStyleCnt="0"/>
      <dgm:spPr/>
    </dgm:pt>
    <dgm:pt modelId="{2951D851-CABE-4668-9DAC-A9DDD07F14CD}" type="pres">
      <dgm:prSet presAssocID="{24471D85-DDB4-4BDF-A770-E192B39AF547}" presName="sibTrans" presStyleLbl="sibTrans2D1" presStyleIdx="1" presStyleCnt="2"/>
      <dgm:spPr/>
      <dgm:t>
        <a:bodyPr/>
        <a:lstStyle/>
        <a:p>
          <a:endParaRPr lang="en-US"/>
        </a:p>
      </dgm:t>
    </dgm:pt>
    <dgm:pt modelId="{B16E1F1E-368A-4F33-B5F3-4D1C48F4EF07}" type="pres">
      <dgm:prSet presAssocID="{24471D85-DDB4-4BDF-A770-E192B39AF547}" presName="spacerR" presStyleCnt="0"/>
      <dgm:spPr/>
    </dgm:pt>
    <dgm:pt modelId="{CFD694C2-825F-4FAB-AE83-F44F303776A1}" type="pres">
      <dgm:prSet presAssocID="{AA0A805E-9451-4B08-99CA-B4139934FEF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59B13F-54DD-40B5-8BA1-075A741DB6F7}" type="presOf" srcId="{594FA34C-1E67-40C9-8E43-0D7F3BF12ACF}" destId="{4BF55C4A-4D87-44E5-89D0-90DE21EFC3B0}" srcOrd="0" destOrd="0" presId="urn:microsoft.com/office/officeart/2005/8/layout/equation1"/>
    <dgm:cxn modelId="{99711E6F-EFD9-4C94-AA75-9DF10C476CDD}" type="presOf" srcId="{AA0A805E-9451-4B08-99CA-B4139934FEF2}" destId="{CFD694C2-825F-4FAB-AE83-F44F303776A1}" srcOrd="0" destOrd="0" presId="urn:microsoft.com/office/officeart/2005/8/layout/equation1"/>
    <dgm:cxn modelId="{3A769F97-5F73-4B42-AE4A-A7496C030E2A}" type="presOf" srcId="{EA145403-6B29-434B-871D-7E03BD31B4E1}" destId="{BE073932-CB74-439A-94F8-CE37009554F4}" srcOrd="0" destOrd="0" presId="urn:microsoft.com/office/officeart/2005/8/layout/equation1"/>
    <dgm:cxn modelId="{2CAC391E-F5ED-4DBA-86BE-5B3E4811D3BC}" type="presOf" srcId="{C05B0CE7-26BB-49F9-BC13-917DBDAEE64B}" destId="{B7C18D83-2AE3-466A-97E1-9F0799F8BD5E}" srcOrd="0" destOrd="0" presId="urn:microsoft.com/office/officeart/2005/8/layout/equation1"/>
    <dgm:cxn modelId="{AEFB77DF-1A31-4414-8ECC-085302294DFE}" srcId="{75A0A3EB-9E62-4424-8C80-D9B643EA979D}" destId="{AA0A805E-9451-4B08-99CA-B4139934FEF2}" srcOrd="2" destOrd="0" parTransId="{1D96BF3E-2947-4DCA-8218-4C4EE4A35E58}" sibTransId="{414D327A-1D7D-48B3-BA0D-3ECBB59605FF}"/>
    <dgm:cxn modelId="{43F1B4A9-553B-4DC5-BE8E-FFA62F686DCA}" type="presOf" srcId="{75A0A3EB-9E62-4424-8C80-D9B643EA979D}" destId="{14751B08-F495-4DBE-968B-0F2EC339F908}" srcOrd="0" destOrd="0" presId="urn:microsoft.com/office/officeart/2005/8/layout/equation1"/>
    <dgm:cxn modelId="{634C4024-8339-43DB-86CB-51E5CC0EBC14}" srcId="{75A0A3EB-9E62-4424-8C80-D9B643EA979D}" destId="{594FA34C-1E67-40C9-8E43-0D7F3BF12ACF}" srcOrd="0" destOrd="0" parTransId="{8A5BF42B-546E-483E-B450-7863B4701CB5}" sibTransId="{EA145403-6B29-434B-871D-7E03BD31B4E1}"/>
    <dgm:cxn modelId="{4E489FEF-CFE3-4594-A1C1-159C0C33B421}" srcId="{75A0A3EB-9E62-4424-8C80-D9B643EA979D}" destId="{C05B0CE7-26BB-49F9-BC13-917DBDAEE64B}" srcOrd="1" destOrd="0" parTransId="{B17B8B52-175C-492B-AD8C-7BAB8325F30B}" sibTransId="{24471D85-DDB4-4BDF-A770-E192B39AF547}"/>
    <dgm:cxn modelId="{2BDD82FC-1BB4-484F-B066-8752835A1EEF}" type="presOf" srcId="{24471D85-DDB4-4BDF-A770-E192B39AF547}" destId="{2951D851-CABE-4668-9DAC-A9DDD07F14CD}" srcOrd="0" destOrd="0" presId="urn:microsoft.com/office/officeart/2005/8/layout/equation1"/>
    <dgm:cxn modelId="{440ADFF3-F5F8-49D9-A870-5CA66F449C8A}" type="presParOf" srcId="{14751B08-F495-4DBE-968B-0F2EC339F908}" destId="{4BF55C4A-4D87-44E5-89D0-90DE21EFC3B0}" srcOrd="0" destOrd="0" presId="urn:microsoft.com/office/officeart/2005/8/layout/equation1"/>
    <dgm:cxn modelId="{91F4C2B1-5C3A-4C63-BEF9-B9B247A15084}" type="presParOf" srcId="{14751B08-F495-4DBE-968B-0F2EC339F908}" destId="{0BC7CFF7-E434-4636-BA2C-73AFD94F3B11}" srcOrd="1" destOrd="0" presId="urn:microsoft.com/office/officeart/2005/8/layout/equation1"/>
    <dgm:cxn modelId="{055D8D25-FEEC-4B88-8F72-633A2E69CA28}" type="presParOf" srcId="{14751B08-F495-4DBE-968B-0F2EC339F908}" destId="{BE073932-CB74-439A-94F8-CE37009554F4}" srcOrd="2" destOrd="0" presId="urn:microsoft.com/office/officeart/2005/8/layout/equation1"/>
    <dgm:cxn modelId="{37BF0D5D-4DF3-4FBE-8193-2290DFD4EEA4}" type="presParOf" srcId="{14751B08-F495-4DBE-968B-0F2EC339F908}" destId="{0D3BA8AD-D7CD-4626-AEF3-0BC9B61A6F2C}" srcOrd="3" destOrd="0" presId="urn:microsoft.com/office/officeart/2005/8/layout/equation1"/>
    <dgm:cxn modelId="{B3E9C3E7-F872-4A43-A42F-0F6C926747D6}" type="presParOf" srcId="{14751B08-F495-4DBE-968B-0F2EC339F908}" destId="{B7C18D83-2AE3-466A-97E1-9F0799F8BD5E}" srcOrd="4" destOrd="0" presId="urn:microsoft.com/office/officeart/2005/8/layout/equation1"/>
    <dgm:cxn modelId="{055F2CF3-E60E-471C-B267-F96F35EB7680}" type="presParOf" srcId="{14751B08-F495-4DBE-968B-0F2EC339F908}" destId="{8540A8C9-3212-47D4-A148-A4AAA9A2B501}" srcOrd="5" destOrd="0" presId="urn:microsoft.com/office/officeart/2005/8/layout/equation1"/>
    <dgm:cxn modelId="{C4B852FC-5467-40AB-A794-89F8F100B5A8}" type="presParOf" srcId="{14751B08-F495-4DBE-968B-0F2EC339F908}" destId="{2951D851-CABE-4668-9DAC-A9DDD07F14CD}" srcOrd="6" destOrd="0" presId="urn:microsoft.com/office/officeart/2005/8/layout/equation1"/>
    <dgm:cxn modelId="{359DE761-B2FA-42BD-B039-7FF975623A6C}" type="presParOf" srcId="{14751B08-F495-4DBE-968B-0F2EC339F908}" destId="{B16E1F1E-368A-4F33-B5F3-4D1C48F4EF07}" srcOrd="7" destOrd="0" presId="urn:microsoft.com/office/officeart/2005/8/layout/equation1"/>
    <dgm:cxn modelId="{3F138E98-6A15-478E-88C3-2F6490D4FEF6}" type="presParOf" srcId="{14751B08-F495-4DBE-968B-0F2EC339F908}" destId="{CFD694C2-825F-4FAB-AE83-F44F303776A1}" srcOrd="8" destOrd="0" presId="urn:microsoft.com/office/officeart/2005/8/layout/equation1"/>
  </dgm:cxnLst>
  <dgm:bg>
    <a:blipFill>
      <a:blip xmlns:r="http://schemas.openxmlformats.org/officeDocument/2006/relationships" r:embed="rId4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562EC7-950E-41E9-B61F-A8CFA110E64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DC0E2F4-E1C5-451E-BD32-C1BD0519FB9F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বায়ু </a:t>
          </a:r>
          <a:endParaRPr lang="en-US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14A1AECA-F58A-4F13-9E5F-33A30196E41F}" type="parTrans" cxnId="{DB592553-519D-4D70-95EB-A73B2D786031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8682026-B6BF-4A06-887D-16C39A5A2A3E}" type="sibTrans" cxnId="{DB592553-519D-4D70-95EB-A73B2D786031}">
      <dgm:prSet/>
      <dgm:spPr>
        <a:solidFill>
          <a:srgbClr val="FF0000"/>
        </a:solidFill>
      </dgm:spPr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25ED6C28-21A1-48E8-B026-17295D066CDE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bn-BD" smtClean="0">
              <a:solidFill>
                <a:srgbClr val="FF0000"/>
              </a:solidFill>
            </a:rPr>
            <a:t>যক্ষা</a:t>
          </a:r>
          <a:endParaRPr lang="en-US" dirty="0">
            <a:solidFill>
              <a:srgbClr val="FF0000"/>
            </a:solidFill>
          </a:endParaRPr>
        </a:p>
      </dgm:t>
    </dgm:pt>
    <dgm:pt modelId="{6C2DAAC0-94E0-426D-A73E-ED9EC7F136CA}" type="parTrans" cxnId="{8155030F-CE69-448F-8B0E-F56161EDDD54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5DD34BC-D328-4798-896F-EB7DC5AD7B57}" type="sibTrans" cxnId="{8155030F-CE69-448F-8B0E-F56161EDDD54}">
      <dgm:prSet/>
      <dgm:spPr>
        <a:solidFill>
          <a:srgbClr val="00B0F0"/>
        </a:solidFill>
      </dgm:spPr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925E9644-21E4-4F13-A44B-B3F989C2D988}">
      <dgm:prSet phldrT="[Text]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bn-BD" dirty="0" smtClean="0">
              <a:solidFill>
                <a:srgbClr val="FF0000"/>
              </a:solidFill>
            </a:rPr>
            <a:t> কাশি </a:t>
          </a:r>
          <a:endParaRPr lang="en-US" dirty="0">
            <a:solidFill>
              <a:srgbClr val="FF0000"/>
            </a:solidFill>
          </a:endParaRPr>
        </a:p>
      </dgm:t>
    </dgm:pt>
    <dgm:pt modelId="{EB53A29D-DCE3-47C5-8C41-264A4A29F073}" type="parTrans" cxnId="{C0856DBB-8E52-48F7-8DCE-5F8351F65AF6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A058FE09-714C-4595-94E5-ECB484F2C9FF}" type="sibTrans" cxnId="{C0856DBB-8E52-48F7-8DCE-5F8351F65AF6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7C6B43BF-297E-4C7C-8989-098BD22EBF04}" type="pres">
      <dgm:prSet presAssocID="{F4562EC7-950E-41E9-B61F-A8CFA110E641}" presName="linearFlow" presStyleCnt="0">
        <dgm:presLayoutVars>
          <dgm:resizeHandles val="exact"/>
        </dgm:presLayoutVars>
      </dgm:prSet>
      <dgm:spPr/>
    </dgm:pt>
    <dgm:pt modelId="{36E866C4-72B4-459A-8AA6-F774CCE72E50}" type="pres">
      <dgm:prSet presAssocID="{4DC0E2F4-E1C5-451E-BD32-C1BD0519FB9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51083-A6AE-4AF9-87F5-1ABBA9634EBB}" type="pres">
      <dgm:prSet presAssocID="{D8682026-B6BF-4A06-887D-16C39A5A2A3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E222CD0-E4B6-4FBA-9741-AFBBE425625A}" type="pres">
      <dgm:prSet presAssocID="{D8682026-B6BF-4A06-887D-16C39A5A2A3E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EB8DBA7-5D0A-4D91-AA0C-12DE6F59ADCE}" type="pres">
      <dgm:prSet presAssocID="{25ED6C28-21A1-48E8-B026-17295D066CD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1D3E30-0976-4DC8-B8A3-571631A09D2E}" type="pres">
      <dgm:prSet presAssocID="{D5DD34BC-D328-4798-896F-EB7DC5AD7B57}" presName="sibTrans" presStyleLbl="sibTrans2D1" presStyleIdx="1" presStyleCnt="2"/>
      <dgm:spPr/>
      <dgm:t>
        <a:bodyPr/>
        <a:lstStyle/>
        <a:p>
          <a:endParaRPr lang="en-US"/>
        </a:p>
      </dgm:t>
    </dgm:pt>
    <dgm:pt modelId="{5F502ED2-5D97-49A3-9309-57E21F06EB8C}" type="pres">
      <dgm:prSet presAssocID="{D5DD34BC-D328-4798-896F-EB7DC5AD7B57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B7BA5C6B-D11E-46B0-A760-83B7B6C82F09}" type="pres">
      <dgm:prSet presAssocID="{925E9644-21E4-4F13-A44B-B3F989C2D98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C2AECC-C8BF-44BC-BD79-1A4C557EFB59}" type="presOf" srcId="{D5DD34BC-D328-4798-896F-EB7DC5AD7B57}" destId="{BD1D3E30-0976-4DC8-B8A3-571631A09D2E}" srcOrd="0" destOrd="0" presId="urn:microsoft.com/office/officeart/2005/8/layout/process2"/>
    <dgm:cxn modelId="{EF02245F-F67A-456A-9370-F29CA5D961A8}" type="presOf" srcId="{925E9644-21E4-4F13-A44B-B3F989C2D988}" destId="{B7BA5C6B-D11E-46B0-A760-83B7B6C82F09}" srcOrd="0" destOrd="0" presId="urn:microsoft.com/office/officeart/2005/8/layout/process2"/>
    <dgm:cxn modelId="{13F5A342-E22F-41E5-9AE1-8EF98106781F}" type="presOf" srcId="{25ED6C28-21A1-48E8-B026-17295D066CDE}" destId="{0EB8DBA7-5D0A-4D91-AA0C-12DE6F59ADCE}" srcOrd="0" destOrd="0" presId="urn:microsoft.com/office/officeart/2005/8/layout/process2"/>
    <dgm:cxn modelId="{DB592553-519D-4D70-95EB-A73B2D786031}" srcId="{F4562EC7-950E-41E9-B61F-A8CFA110E641}" destId="{4DC0E2F4-E1C5-451E-BD32-C1BD0519FB9F}" srcOrd="0" destOrd="0" parTransId="{14A1AECA-F58A-4F13-9E5F-33A30196E41F}" sibTransId="{D8682026-B6BF-4A06-887D-16C39A5A2A3E}"/>
    <dgm:cxn modelId="{335B0BF1-0E98-44D7-90F1-4EF7CA9B4D40}" type="presOf" srcId="{D8682026-B6BF-4A06-887D-16C39A5A2A3E}" destId="{1E222CD0-E4B6-4FBA-9741-AFBBE425625A}" srcOrd="1" destOrd="0" presId="urn:microsoft.com/office/officeart/2005/8/layout/process2"/>
    <dgm:cxn modelId="{324EB84B-326B-453D-95F0-B3CFA3B20EC8}" type="presOf" srcId="{F4562EC7-950E-41E9-B61F-A8CFA110E641}" destId="{7C6B43BF-297E-4C7C-8989-098BD22EBF04}" srcOrd="0" destOrd="0" presId="urn:microsoft.com/office/officeart/2005/8/layout/process2"/>
    <dgm:cxn modelId="{7B8E1BA4-450D-4155-B17E-69226795CA6F}" type="presOf" srcId="{D8682026-B6BF-4A06-887D-16C39A5A2A3E}" destId="{E9B51083-A6AE-4AF9-87F5-1ABBA9634EBB}" srcOrd="0" destOrd="0" presId="urn:microsoft.com/office/officeart/2005/8/layout/process2"/>
    <dgm:cxn modelId="{2455F434-998F-42E1-B653-ACEC85BAAF17}" type="presOf" srcId="{D5DD34BC-D328-4798-896F-EB7DC5AD7B57}" destId="{5F502ED2-5D97-49A3-9309-57E21F06EB8C}" srcOrd="1" destOrd="0" presId="urn:microsoft.com/office/officeart/2005/8/layout/process2"/>
    <dgm:cxn modelId="{8155030F-CE69-448F-8B0E-F56161EDDD54}" srcId="{F4562EC7-950E-41E9-B61F-A8CFA110E641}" destId="{25ED6C28-21A1-48E8-B026-17295D066CDE}" srcOrd="1" destOrd="0" parTransId="{6C2DAAC0-94E0-426D-A73E-ED9EC7F136CA}" sibTransId="{D5DD34BC-D328-4798-896F-EB7DC5AD7B57}"/>
    <dgm:cxn modelId="{C0856DBB-8E52-48F7-8DCE-5F8351F65AF6}" srcId="{F4562EC7-950E-41E9-B61F-A8CFA110E641}" destId="{925E9644-21E4-4F13-A44B-B3F989C2D988}" srcOrd="2" destOrd="0" parTransId="{EB53A29D-DCE3-47C5-8C41-264A4A29F073}" sibTransId="{A058FE09-714C-4595-94E5-ECB484F2C9FF}"/>
    <dgm:cxn modelId="{04959605-2CE6-4D69-86B5-93DBA4E84A59}" type="presOf" srcId="{4DC0E2F4-E1C5-451E-BD32-C1BD0519FB9F}" destId="{36E866C4-72B4-459A-8AA6-F774CCE72E50}" srcOrd="0" destOrd="0" presId="urn:microsoft.com/office/officeart/2005/8/layout/process2"/>
    <dgm:cxn modelId="{84142749-8095-4EF1-BD98-3ED4EBEE3CBE}" type="presParOf" srcId="{7C6B43BF-297E-4C7C-8989-098BD22EBF04}" destId="{36E866C4-72B4-459A-8AA6-F774CCE72E50}" srcOrd="0" destOrd="0" presId="urn:microsoft.com/office/officeart/2005/8/layout/process2"/>
    <dgm:cxn modelId="{F638A1A4-DCF7-44BB-AC5A-FF7513B16BF5}" type="presParOf" srcId="{7C6B43BF-297E-4C7C-8989-098BD22EBF04}" destId="{E9B51083-A6AE-4AF9-87F5-1ABBA9634EBB}" srcOrd="1" destOrd="0" presId="urn:microsoft.com/office/officeart/2005/8/layout/process2"/>
    <dgm:cxn modelId="{AE55C1FD-88E8-4AC8-B1C7-A89193971C78}" type="presParOf" srcId="{E9B51083-A6AE-4AF9-87F5-1ABBA9634EBB}" destId="{1E222CD0-E4B6-4FBA-9741-AFBBE425625A}" srcOrd="0" destOrd="0" presId="urn:microsoft.com/office/officeart/2005/8/layout/process2"/>
    <dgm:cxn modelId="{7A30C813-BD65-4BEE-A936-5EE132B147BE}" type="presParOf" srcId="{7C6B43BF-297E-4C7C-8989-098BD22EBF04}" destId="{0EB8DBA7-5D0A-4D91-AA0C-12DE6F59ADCE}" srcOrd="2" destOrd="0" presId="urn:microsoft.com/office/officeart/2005/8/layout/process2"/>
    <dgm:cxn modelId="{3FBB5A8E-D419-4C96-A728-361FADAAC455}" type="presParOf" srcId="{7C6B43BF-297E-4C7C-8989-098BD22EBF04}" destId="{BD1D3E30-0976-4DC8-B8A3-571631A09D2E}" srcOrd="3" destOrd="0" presId="urn:microsoft.com/office/officeart/2005/8/layout/process2"/>
    <dgm:cxn modelId="{1B197455-7704-4CDD-B74B-CA9492C8D3D4}" type="presParOf" srcId="{BD1D3E30-0976-4DC8-B8A3-571631A09D2E}" destId="{5F502ED2-5D97-49A3-9309-57E21F06EB8C}" srcOrd="0" destOrd="0" presId="urn:microsoft.com/office/officeart/2005/8/layout/process2"/>
    <dgm:cxn modelId="{9DB396F1-3663-4B9E-B6E1-C0ECC73C8988}" type="presParOf" srcId="{7C6B43BF-297E-4C7C-8989-098BD22EBF04}" destId="{B7BA5C6B-D11E-46B0-A760-83B7B6C82F09}" srcOrd="4" destOrd="0" presId="urn:microsoft.com/office/officeart/2005/8/layout/process2"/>
  </dgm:cxnLst>
  <dgm:bg>
    <a:blipFill>
      <a:blip xmlns:r="http://schemas.openxmlformats.org/officeDocument/2006/relationships" r:embed="rId4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9EF211-7547-4373-9F53-D044F2D2A5D7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CEB8F11C-27C1-46CB-A608-236102D7C1F1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bn-BD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হার্টের রোগ </a:t>
          </a:r>
          <a:endParaRPr lang="en-US" sz="20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40E5A7B4-C734-4F7C-8A63-22141402737C}" type="parTrans" cxnId="{04C5FFAA-92DD-4B22-9FA2-E63A7958D1DA}">
      <dgm:prSet/>
      <dgm:spPr/>
      <dgm:t>
        <a:bodyPr/>
        <a:lstStyle/>
        <a:p>
          <a:endParaRPr lang="en-US"/>
        </a:p>
      </dgm:t>
    </dgm:pt>
    <dgm:pt modelId="{1AC7914A-6CF5-46B4-9C06-0ED5CB254CC4}" type="sibTrans" cxnId="{04C5FFAA-92DD-4B22-9FA2-E63A7958D1DA}">
      <dgm:prSet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03190A41-C1DA-4B67-A509-5396339A31B2}">
      <dgm:prSet phldrT="[Text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bn-BD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শব্দ দূষণ </a:t>
          </a:r>
          <a:endParaRPr lang="en-US" sz="40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81B7FA75-7B42-4FA6-B39B-B474DF49F5F9}" type="parTrans" cxnId="{5392FA3E-3664-4CE2-A4AE-A5F0B1FC7940}">
      <dgm:prSet/>
      <dgm:spPr/>
      <dgm:t>
        <a:bodyPr/>
        <a:lstStyle/>
        <a:p>
          <a:endParaRPr lang="en-US"/>
        </a:p>
      </dgm:t>
    </dgm:pt>
    <dgm:pt modelId="{420DB706-B6C5-432F-BC1F-45DDBEB29960}" type="sibTrans" cxnId="{5392FA3E-3664-4CE2-A4AE-A5F0B1FC7940}">
      <dgm:prSet/>
      <dgm:spPr/>
      <dgm:t>
        <a:bodyPr/>
        <a:lstStyle/>
        <a:p>
          <a:endParaRPr lang="en-US"/>
        </a:p>
      </dgm:t>
    </dgm:pt>
    <dgm:pt modelId="{80D638F1-1EA8-42B9-82D3-76C4DE4B5AB1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bn-BD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কানের রোগ </a:t>
          </a:r>
          <a:endParaRPr lang="en-US" sz="2000" dirty="0">
            <a:solidFill>
              <a:srgbClr val="00B0F0"/>
            </a:solidFill>
            <a:latin typeface="NikoshBAN" pitchFamily="2" charset="0"/>
            <a:cs typeface="NikoshBAN" pitchFamily="2" charset="0"/>
          </a:endParaRPr>
        </a:p>
      </dgm:t>
    </dgm:pt>
    <dgm:pt modelId="{77770832-9190-4754-BD49-7A6D3A6A6589}" type="sibTrans" cxnId="{E0E09314-A33C-45DA-8B01-E393CAEB8E5B}">
      <dgm:prSet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574A9B64-3B11-496A-A337-820B75E35C76}" type="parTrans" cxnId="{E0E09314-A33C-45DA-8B01-E393CAEB8E5B}">
      <dgm:prSet/>
      <dgm:spPr/>
      <dgm:t>
        <a:bodyPr/>
        <a:lstStyle/>
        <a:p>
          <a:endParaRPr lang="en-US"/>
        </a:p>
      </dgm:t>
    </dgm:pt>
    <dgm:pt modelId="{A2E14278-570C-4B8E-AEEC-B2B4398EB32A}" type="pres">
      <dgm:prSet presAssocID="{769EF211-7547-4373-9F53-D044F2D2A5D7}" presName="Name0" presStyleCnt="0">
        <dgm:presLayoutVars>
          <dgm:dir/>
          <dgm:resizeHandles val="exact"/>
        </dgm:presLayoutVars>
      </dgm:prSet>
      <dgm:spPr/>
    </dgm:pt>
    <dgm:pt modelId="{AC4D7233-D22F-4697-9AEA-258D0D62773D}" type="pres">
      <dgm:prSet presAssocID="{769EF211-7547-4373-9F53-D044F2D2A5D7}" presName="vNodes" presStyleCnt="0"/>
      <dgm:spPr/>
    </dgm:pt>
    <dgm:pt modelId="{C8ADBE2D-9B5F-4A9D-99E6-E62745F207D3}" type="pres">
      <dgm:prSet presAssocID="{80D638F1-1EA8-42B9-82D3-76C4DE4B5AB1}" presName="node" presStyleLbl="node1" presStyleIdx="0" presStyleCnt="3" custLinFactNeighborX="-100" custLinFactNeighborY="-22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B861AB-49BF-452E-88C6-54C305CC5780}" type="pres">
      <dgm:prSet presAssocID="{77770832-9190-4754-BD49-7A6D3A6A6589}" presName="spacerT" presStyleCnt="0"/>
      <dgm:spPr/>
    </dgm:pt>
    <dgm:pt modelId="{1AE921CF-648B-42A2-BC58-993F5BD8E1D4}" type="pres">
      <dgm:prSet presAssocID="{77770832-9190-4754-BD49-7A6D3A6A658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CE55A9C8-E8B7-4B20-B237-0D3B4E7A4E90}" type="pres">
      <dgm:prSet presAssocID="{77770832-9190-4754-BD49-7A6D3A6A6589}" presName="spacerB" presStyleCnt="0"/>
      <dgm:spPr/>
    </dgm:pt>
    <dgm:pt modelId="{F7D5C3E5-7420-4882-86C5-6D83F98F08C9}" type="pres">
      <dgm:prSet presAssocID="{CEB8F11C-27C1-46CB-A608-236102D7C1F1}" presName="node" presStyleLbl="node1" presStyleIdx="1" presStyleCnt="3" custLinFactNeighborX="5045" custLinFactNeighborY="-769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2652E-1AC2-4B8D-B5A2-6517A68FFFD5}" type="pres">
      <dgm:prSet presAssocID="{769EF211-7547-4373-9F53-D044F2D2A5D7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D3EEE098-1DD1-4F4F-B170-216EB476784C}" type="pres">
      <dgm:prSet presAssocID="{769EF211-7547-4373-9F53-D044F2D2A5D7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55F0AF36-D5EC-42DE-B8C8-F1FF68109BBE}" type="pres">
      <dgm:prSet presAssocID="{769EF211-7547-4373-9F53-D044F2D2A5D7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19577B-8FDD-4211-B199-18583AD5274B}" type="presOf" srcId="{03190A41-C1DA-4B67-A509-5396339A31B2}" destId="{55F0AF36-D5EC-42DE-B8C8-F1FF68109BBE}" srcOrd="0" destOrd="0" presId="urn:microsoft.com/office/officeart/2005/8/layout/equation2"/>
    <dgm:cxn modelId="{82D8DADB-AF31-4D7B-8E41-42EEBC318C86}" type="presOf" srcId="{769EF211-7547-4373-9F53-D044F2D2A5D7}" destId="{A2E14278-570C-4B8E-AEEC-B2B4398EB32A}" srcOrd="0" destOrd="0" presId="urn:microsoft.com/office/officeart/2005/8/layout/equation2"/>
    <dgm:cxn modelId="{06A1BF33-77AF-4E32-A1B3-463CCD04F807}" type="presOf" srcId="{80D638F1-1EA8-42B9-82D3-76C4DE4B5AB1}" destId="{C8ADBE2D-9B5F-4A9D-99E6-E62745F207D3}" srcOrd="0" destOrd="0" presId="urn:microsoft.com/office/officeart/2005/8/layout/equation2"/>
    <dgm:cxn modelId="{0F81DA9E-CA87-4D47-B768-A0FE00E88DA9}" type="presOf" srcId="{1AC7914A-6CF5-46B4-9C06-0ED5CB254CC4}" destId="{A7C2652E-1AC2-4B8D-B5A2-6517A68FFFD5}" srcOrd="0" destOrd="0" presId="urn:microsoft.com/office/officeart/2005/8/layout/equation2"/>
    <dgm:cxn modelId="{04C5FFAA-92DD-4B22-9FA2-E63A7958D1DA}" srcId="{769EF211-7547-4373-9F53-D044F2D2A5D7}" destId="{CEB8F11C-27C1-46CB-A608-236102D7C1F1}" srcOrd="1" destOrd="0" parTransId="{40E5A7B4-C734-4F7C-8A63-22141402737C}" sibTransId="{1AC7914A-6CF5-46B4-9C06-0ED5CB254CC4}"/>
    <dgm:cxn modelId="{8499235D-4A8E-4833-A623-13F5AD8008CE}" type="presOf" srcId="{1AC7914A-6CF5-46B4-9C06-0ED5CB254CC4}" destId="{D3EEE098-1DD1-4F4F-B170-216EB476784C}" srcOrd="1" destOrd="0" presId="urn:microsoft.com/office/officeart/2005/8/layout/equation2"/>
    <dgm:cxn modelId="{7EB52F6A-4CC7-4C73-8658-F83FF41FE35C}" type="presOf" srcId="{77770832-9190-4754-BD49-7A6D3A6A6589}" destId="{1AE921CF-648B-42A2-BC58-993F5BD8E1D4}" srcOrd="0" destOrd="0" presId="urn:microsoft.com/office/officeart/2005/8/layout/equation2"/>
    <dgm:cxn modelId="{E0E09314-A33C-45DA-8B01-E393CAEB8E5B}" srcId="{769EF211-7547-4373-9F53-D044F2D2A5D7}" destId="{80D638F1-1EA8-42B9-82D3-76C4DE4B5AB1}" srcOrd="0" destOrd="0" parTransId="{574A9B64-3B11-496A-A337-820B75E35C76}" sibTransId="{77770832-9190-4754-BD49-7A6D3A6A6589}"/>
    <dgm:cxn modelId="{08A0899E-047C-4EFE-9B73-9D8E35FB73A5}" type="presOf" srcId="{CEB8F11C-27C1-46CB-A608-236102D7C1F1}" destId="{F7D5C3E5-7420-4882-86C5-6D83F98F08C9}" srcOrd="0" destOrd="0" presId="urn:microsoft.com/office/officeart/2005/8/layout/equation2"/>
    <dgm:cxn modelId="{5392FA3E-3664-4CE2-A4AE-A5F0B1FC7940}" srcId="{769EF211-7547-4373-9F53-D044F2D2A5D7}" destId="{03190A41-C1DA-4B67-A509-5396339A31B2}" srcOrd="2" destOrd="0" parTransId="{81B7FA75-7B42-4FA6-B39B-B474DF49F5F9}" sibTransId="{420DB706-B6C5-432F-BC1F-45DDBEB29960}"/>
    <dgm:cxn modelId="{0913DEC6-88F8-470B-A48F-03C81EC58821}" type="presParOf" srcId="{A2E14278-570C-4B8E-AEEC-B2B4398EB32A}" destId="{AC4D7233-D22F-4697-9AEA-258D0D62773D}" srcOrd="0" destOrd="0" presId="urn:microsoft.com/office/officeart/2005/8/layout/equation2"/>
    <dgm:cxn modelId="{FFA89639-A308-4D73-8137-95D061B445DA}" type="presParOf" srcId="{AC4D7233-D22F-4697-9AEA-258D0D62773D}" destId="{C8ADBE2D-9B5F-4A9D-99E6-E62745F207D3}" srcOrd="0" destOrd="0" presId="urn:microsoft.com/office/officeart/2005/8/layout/equation2"/>
    <dgm:cxn modelId="{30B727C7-337D-4044-BB95-47E0D232C9D2}" type="presParOf" srcId="{AC4D7233-D22F-4697-9AEA-258D0D62773D}" destId="{BBB861AB-49BF-452E-88C6-54C305CC5780}" srcOrd="1" destOrd="0" presId="urn:microsoft.com/office/officeart/2005/8/layout/equation2"/>
    <dgm:cxn modelId="{40199951-A5D6-4A39-9179-0751497B11B7}" type="presParOf" srcId="{AC4D7233-D22F-4697-9AEA-258D0D62773D}" destId="{1AE921CF-648B-42A2-BC58-993F5BD8E1D4}" srcOrd="2" destOrd="0" presId="urn:microsoft.com/office/officeart/2005/8/layout/equation2"/>
    <dgm:cxn modelId="{664B2808-7C6D-4970-B140-6B6720D01E22}" type="presParOf" srcId="{AC4D7233-D22F-4697-9AEA-258D0D62773D}" destId="{CE55A9C8-E8B7-4B20-B237-0D3B4E7A4E90}" srcOrd="3" destOrd="0" presId="urn:microsoft.com/office/officeart/2005/8/layout/equation2"/>
    <dgm:cxn modelId="{0A0F6AA4-61CA-49C4-8F1B-9299E3121FC1}" type="presParOf" srcId="{AC4D7233-D22F-4697-9AEA-258D0D62773D}" destId="{F7D5C3E5-7420-4882-86C5-6D83F98F08C9}" srcOrd="4" destOrd="0" presId="urn:microsoft.com/office/officeart/2005/8/layout/equation2"/>
    <dgm:cxn modelId="{18AE6043-36A3-41A2-8F8B-C5CD694A47BB}" type="presParOf" srcId="{A2E14278-570C-4B8E-AEEC-B2B4398EB32A}" destId="{A7C2652E-1AC2-4B8D-B5A2-6517A68FFFD5}" srcOrd="1" destOrd="0" presId="urn:microsoft.com/office/officeart/2005/8/layout/equation2"/>
    <dgm:cxn modelId="{798176A9-21F2-450D-AB7F-399764F5AB96}" type="presParOf" srcId="{A7C2652E-1AC2-4B8D-B5A2-6517A68FFFD5}" destId="{D3EEE098-1DD1-4F4F-B170-216EB476784C}" srcOrd="0" destOrd="0" presId="urn:microsoft.com/office/officeart/2005/8/layout/equation2"/>
    <dgm:cxn modelId="{E8B21021-9972-4B81-BF91-097DAEF18B48}" type="presParOf" srcId="{A2E14278-570C-4B8E-AEEC-B2B4398EB32A}" destId="{55F0AF36-D5EC-42DE-B8C8-F1FF68109BBE}" srcOrd="2" destOrd="0" presId="urn:microsoft.com/office/officeart/2005/8/layout/equation2"/>
  </dgm:cxnLst>
  <dgm:bg>
    <a:blipFill>
      <a:blip xmlns:r="http://schemas.openxmlformats.org/officeDocument/2006/relationships" r:embed="rId5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F55C4A-4D87-44E5-89D0-90DE21EFC3B0}">
      <dsp:nvSpPr>
        <dsp:cNvPr id="0" name=""/>
        <dsp:cNvSpPr/>
      </dsp:nvSpPr>
      <dsp:spPr>
        <a:xfrm>
          <a:off x="76200" y="1371595"/>
          <a:ext cx="1358800" cy="1358800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ফসলের রোগ </a:t>
          </a:r>
          <a:endParaRPr lang="en-US" sz="18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76200" y="1371595"/>
        <a:ext cx="1358800" cy="1358800"/>
      </dsp:txXfrm>
    </dsp:sp>
    <dsp:sp modelId="{BE073932-CB74-439A-94F8-CE37009554F4}">
      <dsp:nvSpPr>
        <dsp:cNvPr id="0" name=""/>
        <dsp:cNvSpPr/>
      </dsp:nvSpPr>
      <dsp:spPr>
        <a:xfrm>
          <a:off x="1470160" y="1637947"/>
          <a:ext cx="788104" cy="788104"/>
        </a:xfrm>
        <a:prstGeom prst="mathPlus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1470160" y="1637947"/>
        <a:ext cx="788104" cy="788104"/>
      </dsp:txXfrm>
    </dsp:sp>
    <dsp:sp modelId="{B7C18D83-2AE3-466A-97E1-9F0799F8BD5E}">
      <dsp:nvSpPr>
        <dsp:cNvPr id="0" name=""/>
        <dsp:cNvSpPr/>
      </dsp:nvSpPr>
      <dsp:spPr>
        <a:xfrm>
          <a:off x="2209796" y="1435201"/>
          <a:ext cx="1358800" cy="1358800"/>
        </a:xfrm>
        <a:prstGeom prst="ellipse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000" kern="1200" dirty="0" smtClean="0">
              <a:latin typeface="NikoshBAN" pitchFamily="2" charset="0"/>
              <a:cs typeface="NikoshBAN" pitchFamily="2" charset="0"/>
            </a:rPr>
            <a:t> গাছপালার   রোগ </a:t>
          </a:r>
          <a:endParaRPr lang="en-US" sz="2000" kern="1200" dirty="0">
            <a:latin typeface="NikoshBAN" pitchFamily="2" charset="0"/>
            <a:cs typeface="NikoshBAN" pitchFamily="2" charset="0"/>
          </a:endParaRPr>
        </a:p>
      </dsp:txBody>
      <dsp:txXfrm>
        <a:off x="2209796" y="1435201"/>
        <a:ext cx="1358800" cy="1358800"/>
      </dsp:txXfrm>
    </dsp:sp>
    <dsp:sp modelId="{2951D851-CABE-4668-9DAC-A9DDD07F14CD}">
      <dsp:nvSpPr>
        <dsp:cNvPr id="0" name=""/>
        <dsp:cNvSpPr/>
      </dsp:nvSpPr>
      <dsp:spPr>
        <a:xfrm>
          <a:off x="3837735" y="1637947"/>
          <a:ext cx="788104" cy="788104"/>
        </a:xfrm>
        <a:prstGeom prst="mathEqual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3837735" y="1637947"/>
        <a:ext cx="788104" cy="788104"/>
      </dsp:txXfrm>
    </dsp:sp>
    <dsp:sp modelId="{CFD694C2-825F-4FAB-AE83-F44F303776A1}">
      <dsp:nvSpPr>
        <dsp:cNvPr id="0" name=""/>
        <dsp:cNvSpPr/>
      </dsp:nvSpPr>
      <dsp:spPr>
        <a:xfrm>
          <a:off x="4736174" y="1352599"/>
          <a:ext cx="1358800" cy="1358800"/>
        </a:xfrm>
        <a:prstGeom prst="ellipse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000" kern="1200" dirty="0" smtClean="0">
              <a:latin typeface="NikoshBAN" pitchFamily="2" charset="0"/>
              <a:cs typeface="NikoshBAN" pitchFamily="2" charset="0"/>
            </a:rPr>
            <a:t>মাটি দূষণ </a:t>
          </a:r>
          <a:endParaRPr lang="en-US" sz="2000" kern="1200" dirty="0">
            <a:latin typeface="NikoshBAN" pitchFamily="2" charset="0"/>
            <a:cs typeface="NikoshBAN" pitchFamily="2" charset="0"/>
          </a:endParaRPr>
        </a:p>
      </dsp:txBody>
      <dsp:txXfrm>
        <a:off x="4736174" y="1352599"/>
        <a:ext cx="1358800" cy="1358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E866C4-72B4-459A-8AA6-F774CCE72E50}">
      <dsp:nvSpPr>
        <dsp:cNvPr id="0" name=""/>
        <dsp:cNvSpPr/>
      </dsp:nvSpPr>
      <dsp:spPr>
        <a:xfrm>
          <a:off x="2133600" y="0"/>
          <a:ext cx="1828800" cy="10160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4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বায়ু </a:t>
          </a:r>
          <a:endParaRPr lang="en-US" sz="34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2133600" y="0"/>
        <a:ext cx="1828800" cy="1016000"/>
      </dsp:txXfrm>
    </dsp:sp>
    <dsp:sp modelId="{E9B51083-A6AE-4AF9-87F5-1ABBA9634EBB}">
      <dsp:nvSpPr>
        <dsp:cNvPr id="0" name=""/>
        <dsp:cNvSpPr/>
      </dsp:nvSpPr>
      <dsp:spPr>
        <a:xfrm rot="5400000">
          <a:off x="2857500" y="1041399"/>
          <a:ext cx="380999" cy="457200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solidFill>
              <a:srgbClr val="FF0000"/>
            </a:solidFill>
          </a:endParaRPr>
        </a:p>
      </dsp:txBody>
      <dsp:txXfrm rot="5400000">
        <a:off x="2857500" y="1041399"/>
        <a:ext cx="380999" cy="457200"/>
      </dsp:txXfrm>
    </dsp:sp>
    <dsp:sp modelId="{0EB8DBA7-5D0A-4D91-AA0C-12DE6F59ADCE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400" kern="1200" smtClean="0">
              <a:solidFill>
                <a:srgbClr val="FF0000"/>
              </a:solidFill>
            </a:rPr>
            <a:t>যক্ষা</a:t>
          </a:r>
          <a:endParaRPr lang="en-US" sz="3400" kern="1200" dirty="0">
            <a:solidFill>
              <a:srgbClr val="FF0000"/>
            </a:solidFill>
          </a:endParaRPr>
        </a:p>
      </dsp:txBody>
      <dsp:txXfrm>
        <a:off x="2133600" y="1523999"/>
        <a:ext cx="1828800" cy="1016000"/>
      </dsp:txXfrm>
    </dsp:sp>
    <dsp:sp modelId="{BD1D3E30-0976-4DC8-B8A3-571631A09D2E}">
      <dsp:nvSpPr>
        <dsp:cNvPr id="0" name=""/>
        <dsp:cNvSpPr/>
      </dsp:nvSpPr>
      <dsp:spPr>
        <a:xfrm rot="5400000">
          <a:off x="2857500" y="2565399"/>
          <a:ext cx="381000" cy="45720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solidFill>
              <a:srgbClr val="FF0000"/>
            </a:solidFill>
          </a:endParaRPr>
        </a:p>
      </dsp:txBody>
      <dsp:txXfrm rot="5400000">
        <a:off x="2857500" y="2565399"/>
        <a:ext cx="381000" cy="457200"/>
      </dsp:txXfrm>
    </dsp:sp>
    <dsp:sp modelId="{B7BA5C6B-D11E-46B0-A760-83B7B6C82F09}">
      <dsp:nvSpPr>
        <dsp:cNvPr id="0" name=""/>
        <dsp:cNvSpPr/>
      </dsp:nvSpPr>
      <dsp:spPr>
        <a:xfrm>
          <a:off x="2133600" y="3047999"/>
          <a:ext cx="1828800" cy="10160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400" kern="1200" dirty="0" smtClean="0">
              <a:solidFill>
                <a:srgbClr val="FF0000"/>
              </a:solidFill>
            </a:rPr>
            <a:t> কাশি </a:t>
          </a:r>
          <a:endParaRPr lang="en-US" sz="3400" kern="1200" dirty="0">
            <a:solidFill>
              <a:srgbClr val="FF0000"/>
            </a:solidFill>
          </a:endParaRPr>
        </a:p>
      </dsp:txBody>
      <dsp:txXfrm>
        <a:off x="2133600" y="3047999"/>
        <a:ext cx="1828800" cy="10160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ADBE2D-9B5F-4A9D-99E6-E62745F207D3}">
      <dsp:nvSpPr>
        <dsp:cNvPr id="0" name=""/>
        <dsp:cNvSpPr/>
      </dsp:nvSpPr>
      <dsp:spPr>
        <a:xfrm>
          <a:off x="381007" y="0"/>
          <a:ext cx="1480839" cy="1480839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000" kern="1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কানের রোগ </a:t>
          </a:r>
          <a:endParaRPr lang="en-US" sz="2000" kern="1200" dirty="0">
            <a:solidFill>
              <a:srgbClr val="00B0F0"/>
            </a:solidFill>
            <a:latin typeface="NikoshBAN" pitchFamily="2" charset="0"/>
            <a:cs typeface="NikoshBAN" pitchFamily="2" charset="0"/>
          </a:endParaRPr>
        </a:p>
      </dsp:txBody>
      <dsp:txXfrm>
        <a:off x="381007" y="0"/>
        <a:ext cx="1480839" cy="1480839"/>
      </dsp:txXfrm>
    </dsp:sp>
    <dsp:sp modelId="{1AE921CF-648B-42A2-BC58-993F5BD8E1D4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>
            <a:solidFill>
              <a:srgbClr val="FF0000"/>
            </a:solidFill>
          </a:endParaRPr>
        </a:p>
      </dsp:txBody>
      <dsp:txXfrm>
        <a:off x="693464" y="1602556"/>
        <a:ext cx="858887" cy="858887"/>
      </dsp:txXfrm>
    </dsp:sp>
    <dsp:sp modelId="{F7D5C3E5-7420-4882-86C5-6D83F98F08C9}">
      <dsp:nvSpPr>
        <dsp:cNvPr id="0" name=""/>
        <dsp:cNvSpPr/>
      </dsp:nvSpPr>
      <dsp:spPr>
        <a:xfrm>
          <a:off x="457196" y="2489200"/>
          <a:ext cx="1480839" cy="1480839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0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হার্টের রোগ </a:t>
          </a:r>
          <a:endParaRPr lang="en-US" sz="20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457196" y="2489200"/>
        <a:ext cx="1480839" cy="1480839"/>
      </dsp:txXfrm>
    </dsp:sp>
    <dsp:sp modelId="{A7C2652E-1AC2-4B8D-B5A2-6517A68FFFD5}">
      <dsp:nvSpPr>
        <dsp:cNvPr id="0" name=""/>
        <dsp:cNvSpPr/>
      </dsp:nvSpPr>
      <dsp:spPr>
        <a:xfrm rot="52549">
          <a:off x="2141503" y="1727893"/>
          <a:ext cx="431453" cy="550872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52549">
        <a:off x="2141503" y="1727893"/>
        <a:ext cx="431453" cy="550872"/>
      </dsp:txXfrm>
    </dsp:sp>
    <dsp:sp modelId="{55F0AF36-D5EC-42DE-B8C8-F1FF68109BBE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0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শব্দ দূষণ </a:t>
          </a:r>
          <a:endParaRPr lang="en-US" sz="40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2751832" y="551160"/>
        <a:ext cx="2961679" cy="2961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62FFE-A10B-448F-A23F-9686A6FA599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870A-16A7-4125-8751-76A5DBCFC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F6870A-16A7-4125-8751-76A5DBCFC72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4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0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304801"/>
            <a:ext cx="4953000" cy="221599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3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</a:t>
            </a:r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sz="13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mahmud-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200" y="2667000"/>
            <a:ext cx="4724401" cy="30759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hmud-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2057400"/>
            <a:ext cx="2628900" cy="17430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1981200" y="838200"/>
            <a:ext cx="52578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পরিবেশ দূষণ জনিত সমস্যা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4114800"/>
            <a:ext cx="2971800" cy="70788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প্রাণীর উপর প্রভাব 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mahmud-6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10200" y="2057400"/>
            <a:ext cx="2609850" cy="1752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5410200" y="4191000"/>
            <a:ext cx="3048000" cy="52322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আবহাওয়া উপর   প্রভাব 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hmud-13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600200"/>
            <a:ext cx="4007787" cy="2667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 descr="mamud-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1600200"/>
            <a:ext cx="3657601" cy="2667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143000" y="381000"/>
            <a:ext cx="7315200" cy="70788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পরিবেশ দূষণ জনিত সমস্যা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343400"/>
            <a:ext cx="2819400" cy="584775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মাটির উপর প্রভাব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4495800"/>
            <a:ext cx="3505200" cy="584775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প্রাণীর উপর প্রভাব 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600200" y="1447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67000" y="5638800"/>
            <a:ext cx="4114800" cy="646331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মাটি দুষণ জনিত রোগ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5943600" y="3505200"/>
            <a:ext cx="2209800" cy="2209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6200000" flipH="1">
            <a:off x="5067300" y="2324100"/>
            <a:ext cx="1447800" cy="1219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419600" y="914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48400" y="4419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ডায়রিয়া 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057400" y="5943600"/>
            <a:ext cx="6553200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 পানি দূষণজনিত সমস্যা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886200" y="0"/>
            <a:ext cx="2209800" cy="2057400"/>
          </a:xfrm>
          <a:prstGeom prst="ellipse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191000" y="8382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পানি দূষণ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2133600" y="3657600"/>
            <a:ext cx="2286000" cy="2133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743200" y="4572000"/>
            <a:ext cx="144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জন্ডিস</a:t>
            </a:r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4076700" y="2933700"/>
            <a:ext cx="76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457700" y="23241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3771900" y="2476500"/>
            <a:ext cx="1524000" cy="1143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352800" y="27432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9" grpId="0"/>
      <p:bldP spid="42" grpId="0" animBg="1"/>
      <p:bldP spid="44" grpId="0" animBg="1"/>
      <p:bldP spid="45" grpId="0"/>
      <p:bldP spid="47" grpId="0" animBg="1"/>
      <p:bldP spid="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5562600"/>
            <a:ext cx="5943600" cy="707886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বায়ু দূষণজনিত রোগ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295400" y="914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5257800"/>
            <a:ext cx="6248400" cy="646331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শব্দ দুষণজনিত রোগ 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219200"/>
            <a:ext cx="8686800" cy="375487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</a:rPr>
              <a:t>       </a:t>
            </a:r>
            <a:r>
              <a:rPr lang="en-US" sz="6600" dirty="0" smtClean="0">
                <a:solidFill>
                  <a:srgbClr val="C00000"/>
                </a:solidFill>
              </a:rPr>
              <a:t>  </a:t>
            </a:r>
            <a:r>
              <a:rPr lang="bn-BD" sz="6600" dirty="0" smtClean="0">
                <a:solidFill>
                  <a:srgbClr val="C00000"/>
                </a:solidFill>
              </a:rPr>
              <a:t> </a:t>
            </a:r>
            <a:r>
              <a:rPr lang="en-US" sz="6600" dirty="0" smtClean="0">
                <a:solidFill>
                  <a:srgbClr val="C00000"/>
                </a:solidFill>
              </a:rPr>
              <a:t> </a:t>
            </a:r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endParaRPr lang="bn-BD" sz="28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১। পরিবেশ দূষণ কাকে বলে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 </a:t>
            </a:r>
            <a:endParaRPr lang="bn-BD" sz="3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    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 পরিবেশ দুষণের ফলে কি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 সমস্যা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হয়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 </a:t>
            </a:r>
            <a:endParaRPr lang="bn-BD" sz="3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C00000"/>
                </a:solidFill>
              </a:rPr>
              <a:t>    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676400"/>
            <a:ext cx="9144000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পরিবেশ দূষণ সম্পর্কে 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১০ লাইনের একটি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অনুচ্ছেদ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লিখ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hmud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914400"/>
            <a:ext cx="5379634" cy="33528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676400" y="4419600"/>
            <a:ext cx="5867400" cy="92333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ধন্যবাদ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8305800" cy="280076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ইকবাল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মাহমুদ 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সহকারি শিক্ষক 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আবদুল্যামিয়ার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হাট সরকারি প্রাথমিক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বিদ্যালয় কবিরহাট,নোয়াখাল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ী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1440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শ্রেণীঃতৃতীয়     </a:t>
            </a:r>
            <a:endParaRPr lang="bn-BD" sz="32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বাংলাদেশ ও বিশ্বপরিচয়         </a:t>
            </a:r>
            <a:endParaRPr lang="bn-BD" sz="32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সময়ঃ৩৫মিনিট  </a:t>
            </a:r>
            <a:endParaRPr lang="bn-BD" sz="32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24000"/>
            <a:ext cx="8991600" cy="107721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পাঠের শিরোনামঃপরিবেশ সংরক্ষণ ও উন্নয়ন</a:t>
            </a:r>
          </a:p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পাঠ্যাংশঃ পরিবেশ দূষণজনিত সম্যসা 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(পরিবেশ দূষণ.......বড় সম্যসা।) 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00200"/>
            <a:ext cx="8915400" cy="221599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শিখনফলঃ</a:t>
            </a:r>
          </a:p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১। পরিবেশ দূষণজনিত সমস্যা  সম্পর্কে বলতে পারবে।       </a:t>
            </a:r>
          </a:p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২। পানি,মাটি, বায়ু ও শব্দ  দুষনের ফলে কি রোগ হয় তা লিখতে পারবে।</a:t>
            </a:r>
          </a:p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q-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381000"/>
            <a:ext cx="6019800" cy="450903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914400" y="5105400"/>
            <a:ext cx="6934200" cy="92333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        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প্রাকৃতিক দৃশ্য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qbalmahmud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676400"/>
            <a:ext cx="3177790" cy="228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52400" y="4267200"/>
            <a:ext cx="3429000" cy="76944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বায়ু দূষণ 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ahm,ud-1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8200" y="1600200"/>
            <a:ext cx="3228108" cy="2362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800600" y="4267200"/>
            <a:ext cx="3124200" cy="584775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বায়ু দূষণ  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304800"/>
            <a:ext cx="7086600" cy="707886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পরিবেশ দূষণ জনিত সমস্যা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hmud-1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219200"/>
            <a:ext cx="3124200" cy="2362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mahmud-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1143000"/>
            <a:ext cx="3496056" cy="2362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28600" y="228600"/>
            <a:ext cx="7391400" cy="584775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    পরিবেশ দূষণ জনিত সমস্যা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962400"/>
            <a:ext cx="3124200" cy="52322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মানুষের উপর প্রভাব 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3886200"/>
            <a:ext cx="3429000" cy="584775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মাছের উপর প্রভাব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hmud-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752600"/>
            <a:ext cx="3124200" cy="19431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 descr="mahmud-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752600"/>
            <a:ext cx="2775564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447800" y="685800"/>
            <a:ext cx="5943600" cy="70788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পরিবেশ দূষণ জনিত সমস্যা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4114800"/>
            <a:ext cx="2971800" cy="707886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 দূষণের প্রভাব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4114800"/>
            <a:ext cx="2895600" cy="584775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উদ্ভিদের উপর প্রভাব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465</TotalTime>
  <Words>209</Words>
  <Application>Microsoft Office PowerPoint</Application>
  <PresentationFormat>On-screen Show (4:3)</PresentationFormat>
  <Paragraphs>56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135</cp:revision>
  <dcterms:created xsi:type="dcterms:W3CDTF">2006-08-16T00:00:00Z</dcterms:created>
  <dcterms:modified xsi:type="dcterms:W3CDTF">2013-04-15T08:05:53Z</dcterms:modified>
</cp:coreProperties>
</file>